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64" r:id="rId6"/>
    <p:sldId id="262" r:id="rId7"/>
    <p:sldId id="261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E4019-36D8-4A8F-933C-4204DF63A2FC}" v="12" dt="2025-01-28T11:25:55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FD99-1441-361D-1704-D72BECBE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7B034-D83C-108C-4174-A01296ECD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04221-B56C-6898-F597-EB648ECA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40AFD-4A97-CB35-D571-021D197E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062F4-AF01-6B55-7FE9-B3400AE4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5394-C1EF-CA45-CF23-AC5CF6EC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16E50-07D2-8110-47DE-033623DDD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A8561-6E12-3E59-3A06-0F4FF9C5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7064A-ADB0-B47C-2080-9208D6FB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979D2-676A-400E-5B24-C3B45F10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B5A8B-767A-0D32-40A3-CE2DE1DAF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3CEE8-7D8C-3C00-7CAA-F5C6EF01C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5701B-6518-9AF9-5517-2B21D9CE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57D3A-DF68-6E0F-B19A-449C1DD8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FA8A9-C193-3CA4-070C-4656618A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7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B3FC-6C66-A016-5AC0-229F5B54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348B7-C494-2377-8E11-B14749924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A48F8-49E5-5BDB-DAA8-2A9060CA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2D7A-6D73-C6A4-36F4-41EDE5CB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C7CF1-3203-99D8-C217-A3EA8040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0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DBA8-D33D-CB82-E723-0550D9CC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308CC-485F-3A0D-060E-0AED9E6D7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C0227-A7E9-E8BE-64EF-EF7F2529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7F160-43A7-5376-0037-25D923FC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387EE-B02B-7F3F-C795-1A8349CB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D68B-E87E-2396-7DB9-F00A1C7C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CAA81-907F-FCB0-09ED-8395B8E0E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577D-4E31-3A39-8F51-5F8EC9240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9E309-A460-4ABB-D92B-E0E55005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8BF35-8BF4-C331-6621-277C1493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BC37F-986A-606E-696B-2819BE44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3E50-C054-1B68-2428-22BD028F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5D631-D434-D083-9939-37D635FDC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3BAC2-53DC-01EB-67C4-2496EAC1D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AD223-DFB2-1873-E2E2-97476348E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3F393-0732-0501-7912-BA455FD3C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11826-204C-9C4A-88E4-C7EA04C3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9532F-0854-2385-917F-D1B36977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A8622-E1FC-3A00-F96D-A570CA4F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1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306C-D8B4-66DE-1B07-2E1C5DBA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E6434-5E3C-1D57-4ACA-E5139B21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E3F60-373C-5BAA-6DA6-0AC48058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AB9CE-26A0-785D-B0A6-C7661FD1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37690-3843-FA81-9DA3-35F34ECE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B983D-D2F7-BAF7-7E38-869D9920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32DFC-6EB8-BEF7-6ED0-2D7DF7A7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391F7-C028-3913-25F2-D8B8D6D4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E92B2-3B43-97A1-4D83-9067C1605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CF131-A41E-6817-5CBE-9F1F1E3B9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91F92-579C-723C-18CC-DF4446AF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3F3B9-DD69-BF44-D727-F2C1FB9F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A29F1-2CA5-B54F-D7ED-845B63E4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A4D8-A4DA-5537-1592-713B31C6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783D8-B682-0473-2B24-9B3CE17A9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D8B62-80D3-B942-E755-3808EAAC7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0D2D1-5508-A992-F6B0-FDDFD6A6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B32A8-83C9-035E-DADE-C833EFD5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55456-73EC-1359-A86B-ED9D6D34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E61ED-73EE-8C49-AF6B-E1391C79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6AB7B-FA91-DB96-A512-EC285D4C2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BD8D5-972C-45D9-2B3F-E42E8569B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574A48-82B4-46A9-BC9E-BC16214E66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227AF-340F-72F4-CC95-1EF732D0D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CC7E3-0438-7845-7909-BA06E7CF5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240F4C-4F1D-40DC-A1C5-AEB02EF93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BEE893-4604-24B8-C310-96BE958E1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099" y="1057454"/>
            <a:ext cx="9839551" cy="3593204"/>
          </a:xfrm>
        </p:spPr>
        <p:txBody>
          <a:bodyPr>
            <a:noAutofit/>
          </a:bodyPr>
          <a:lstStyle/>
          <a:p>
            <a:r>
              <a:rPr lang="en-US" sz="2800" b="1" dirty="0"/>
              <a:t>Guidelines for procurement of Fodder Preservation and Processing Equipment</a:t>
            </a:r>
          </a:p>
          <a:p>
            <a:r>
              <a:rPr lang="en-US" sz="2800" b="1" dirty="0"/>
              <a:t>Hay &amp; Silage</a:t>
            </a:r>
          </a:p>
          <a:p>
            <a:r>
              <a:rPr lang="en-US" sz="2800" dirty="0"/>
              <a:t>Prepared by: </a:t>
            </a:r>
          </a:p>
          <a:p>
            <a:r>
              <a:rPr lang="en-US" sz="2800" dirty="0"/>
              <a:t>Odida Daniel Comboni</a:t>
            </a:r>
          </a:p>
          <a:p>
            <a:r>
              <a:rPr lang="en-US" sz="2800" dirty="0"/>
              <a:t>Programme Officer – Livelihoods, DRR &amp; Livestock</a:t>
            </a:r>
          </a:p>
        </p:txBody>
      </p:sp>
    </p:spTree>
    <p:extLst>
      <p:ext uri="{BB962C8B-B14F-4D97-AF65-F5344CB8AC3E}">
        <p14:creationId xmlns:p14="http://schemas.microsoft.com/office/powerpoint/2010/main" val="138073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51D4E-81E9-3BE6-315F-40C473B7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/>
              <a:t>HAY BAILING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3C0D9D-0E6C-9B36-4387-8A3A69A2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GB" sz="2000" b="1" dirty="0"/>
              <a:t>1. Bale Sizes</a:t>
            </a:r>
          </a:p>
          <a:p>
            <a:r>
              <a:rPr lang="en-GB" sz="2000" dirty="0"/>
              <a:t>The size of the bale depends on the type of baler being used and the specific needs of the farm. Common bale measurements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Small Square Bales</a:t>
            </a:r>
            <a:r>
              <a:rPr lang="en-GB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Dimensions: Typically, 14–16 inches in height, 18–24 inches in width, and 36–42 inches in length.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Weight: Typically ranges from (18 to 34 kg), though it can vary based on hay type and moisture content.</a:t>
            </a:r>
          </a:p>
        </p:txBody>
      </p:sp>
      <p:pic>
        <p:nvPicPr>
          <p:cNvPr id="7" name="Picture 6" descr="Large piles of wood">
            <a:extLst>
              <a:ext uri="{FF2B5EF4-FFF2-40B4-BE49-F238E27FC236}">
                <a16:creationId xmlns:a16="http://schemas.microsoft.com/office/drawing/2014/main" id="{67F5FA81-1190-20CE-0854-B29069BA97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660" r="3503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wooden crate on wheels&#10;&#10;Description automatically generated">
            <a:extLst>
              <a:ext uri="{FF2B5EF4-FFF2-40B4-BE49-F238E27FC236}">
                <a16:creationId xmlns:a16="http://schemas.microsoft.com/office/drawing/2014/main" id="{DAAC5804-CEA6-F33C-98E8-9E9F39D8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1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E4C3F-237A-0390-D7C2-AFE3D155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343152"/>
            <a:ext cx="3394710" cy="721360"/>
          </a:xfrm>
        </p:spPr>
        <p:txBody>
          <a:bodyPr anchor="b">
            <a:normAutofit/>
          </a:bodyPr>
          <a:lstStyle/>
          <a:p>
            <a:r>
              <a:rPr lang="en-US" sz="2800" dirty="0"/>
              <a:t>Wooden Hail Baler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48CD4D26-63DE-7816-CC1E-19B37A83D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636520"/>
            <a:ext cx="3532312" cy="3288792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Bale Size and Weight:</a:t>
            </a:r>
          </a:p>
          <a:p>
            <a:pPr marL="0" indent="0">
              <a:buNone/>
            </a:pPr>
            <a:r>
              <a:rPr lang="en-GB" b="1" dirty="0"/>
              <a:t>Bale Weight</a:t>
            </a:r>
            <a:r>
              <a:rPr lang="en-GB" dirty="0"/>
              <a:t>: 50 kg (approximately 110 lbs)</a:t>
            </a:r>
          </a:p>
          <a:p>
            <a:pPr marL="0" indent="0">
              <a:buNone/>
            </a:pPr>
            <a:r>
              <a:rPr lang="en-GB" b="1" dirty="0"/>
              <a:t>Bale Type</a:t>
            </a:r>
            <a:r>
              <a:rPr lang="en-GB" dirty="0"/>
              <a:t>: Square or rectangular bale</a:t>
            </a:r>
          </a:p>
          <a:p>
            <a:pPr marL="0" indent="0">
              <a:buNone/>
            </a:pPr>
            <a:r>
              <a:rPr lang="en-GB" b="1" dirty="0"/>
              <a:t>Bale Dimensions</a:t>
            </a:r>
            <a:r>
              <a:rPr lang="en-GB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Length: Typically, around 90–120 cm (35–47 inches)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Width: 35–45 cm (14–18 inches)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Height: 30–40 cm (12–16 inches)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2068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bins with handles&#10;&#10;Description automatically generated">
            <a:extLst>
              <a:ext uri="{FF2B5EF4-FFF2-40B4-BE49-F238E27FC236}">
                <a16:creationId xmlns:a16="http://schemas.microsoft.com/office/drawing/2014/main" id="{C1F6AD9A-4B51-FADC-7161-75FB447B8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90C08-A6A2-54AF-9895-6615C9FA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Metallic Hay Bailer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167B7-4826-CAF0-6D2C-E0C231B2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6" y="416023"/>
            <a:ext cx="10933471" cy="60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E809-2000-6A63-16C7-7F8EFC3C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EC503E-D896-DD47-6428-5AC7F9A8B9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663031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5C5BE2F-1AC4-19DB-D84B-F9D23FD76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65" y="1552303"/>
            <a:ext cx="8791054" cy="49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8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CC244-2180-76B7-5D54-64D5DC64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Chaff cutter for Silage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9F6F2-AC74-558C-FB25-2B3A23B3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Manual Chaff Cutters</a:t>
            </a:r>
            <a:r>
              <a:rPr lang="en-GB" dirty="0"/>
              <a:t>: These are hand-operated machines that require physical effort to chop the fodder. They are typically used for smaller farms or where feed requirements are limited.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B0C2E9-BA6A-7F51-8F1B-AD8941B5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8" r="21553" b="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5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le of green stalks&#10;&#10;Description automatically generated">
            <a:extLst>
              <a:ext uri="{FF2B5EF4-FFF2-40B4-BE49-F238E27FC236}">
                <a16:creationId xmlns:a16="http://schemas.microsoft.com/office/drawing/2014/main" id="{3AD3BBFF-886A-A4B3-C56E-FAEDFF1E0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1" r="-2" b="93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7" descr="A large bush of grass&#10;&#10;Description automatically generated">
            <a:extLst>
              <a:ext uri="{FF2B5EF4-FFF2-40B4-BE49-F238E27FC236}">
                <a16:creationId xmlns:a16="http://schemas.microsoft.com/office/drawing/2014/main" id="{8ED25CAE-229D-0151-08B0-0C21A7470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" r="-2" b="3034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8A967-5758-6A5B-DC0D-BB96D6D3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Napier Grass Cuttings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1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202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Avenir Next LT Pro</vt:lpstr>
      <vt:lpstr>Calibri</vt:lpstr>
      <vt:lpstr>Office Theme</vt:lpstr>
      <vt:lpstr>PowerPoint Presentation</vt:lpstr>
      <vt:lpstr>HAY BAILING</vt:lpstr>
      <vt:lpstr>Wooden Hail Baler</vt:lpstr>
      <vt:lpstr>Metallic Hay Bailer</vt:lpstr>
      <vt:lpstr>PowerPoint Presentation</vt:lpstr>
      <vt:lpstr>PowerPoint Presentation</vt:lpstr>
      <vt:lpstr>Chaff cutter for Silage making</vt:lpstr>
      <vt:lpstr>Napier Grass Cuttings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Odida Daniel</dc:creator>
  <cp:lastModifiedBy>Samson Yiey-Puol</cp:lastModifiedBy>
  <cp:revision>2</cp:revision>
  <dcterms:created xsi:type="dcterms:W3CDTF">2025-01-28T10:50:59Z</dcterms:created>
  <dcterms:modified xsi:type="dcterms:W3CDTF">2025-01-28T14:50:16Z</dcterms:modified>
</cp:coreProperties>
</file>