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ADDA6-38D2-384D-B47D-9764D6628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DB384-9DF6-6758-5590-85FCDE809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61205-E7D0-D282-B54B-66EB5E9AB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C70ED-08CB-A720-AB2D-93BB8259B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0019B-D2B2-5025-977D-5CF9274AD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5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FC556-334F-9F67-76F3-F0B944AD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1B7C10-E533-5969-96E1-0661005F3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0526C-9264-0427-DB0C-CB40678A9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F3AFE-EDE2-53D4-DD98-30EFD33D4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60DDD-CDB4-5FD9-2770-00512E761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4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A69CCD-7036-D7E6-E95C-0A47845D0D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90C68-606D-C089-FB72-4F2F6671A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2EE82-221C-0268-5C77-8CE2192A6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7B8D8-5418-0882-E5CB-7D04A7ABC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A1C04-7EC7-CE80-63E0-69EB327F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8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92114-FF10-FD8B-E048-A41FF69A5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3ECD-DBDA-451C-A7AF-FD2AB1808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B34D7-B41F-4427-C83E-45F0FFC2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07DB0-8416-2004-2378-6EF172229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243F0-2AED-DE38-FDCF-243379BD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1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E4157-0342-1753-9B39-AC667AC70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3401F-FC82-24A4-C558-0781BD56C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41BE7-22F0-6CD7-9C20-A6CA6256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D7D40-C19F-4F2E-21FF-02A5B8811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D72CB-CB4B-F625-F1AE-EA9DAF7D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9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8501-BE46-0AE2-BE25-4E871C3D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27F21-F58A-FAAE-3B81-5516EEEE4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7955-274C-F3E8-BA8D-DEBE7914F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E394D-A400-82C1-B86B-4736B17AF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CAF6D-3A3D-6822-2927-93BFE907D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8D0D6-94ED-80B5-72BA-F2DFAB82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A08B9-FB3E-2E86-4279-7B9EBB02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03E83-2A54-E37D-5087-C348C04A3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1C470-F2CD-DFDD-E6A9-4E925BD75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FCEF10-B135-F245-7EA0-29B861A08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DF6911-9875-2545-5A0F-BB888BCB0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1737F1-E0C0-8C43-176E-4451A38D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0C730D-AD86-C851-927F-42F931CC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38185-070C-9442-A82D-E35A25807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2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3952-2D8A-7BD9-1FD8-7486766E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67B607-03FB-3AAD-9B7F-9DBC9E16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5DB1E0-0E55-E4D3-BAF9-49F1DD7C2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6E5A4-FEC8-94DE-49A2-F4CBBE417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425FC1-EFA4-6829-418F-A34CE4B0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F58989-2329-C550-BAE2-49102D5AF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A39B0-55CF-2843-DAA0-F479B1CC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2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C2F3-2AA4-DF91-7B23-E33CF5246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4BE7A-AC9E-034D-FDFA-13C578861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BC17-8750-FB22-69C1-E89C07661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27791-F16A-9EAF-9A14-D1E01DDF5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B3B54-AB8C-0F21-196F-5B1C1E9D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0CFE1-F079-7590-9CE4-2EE44301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9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68B0-47E4-6B6A-B0A2-E5EC5887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91C7AA-F468-9FA6-F656-EBF30675F9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770292-2B50-0BC8-5C85-5AC75BC7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7460E-385E-6DD8-EE3D-436A9A358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87037-F877-37F6-A137-9DFC82233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03C0C-752B-E1B8-4D71-A110CD9F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7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37003F-2013-BEA8-C433-0D0105F9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A46AC-990C-6501-8196-A489345FC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0D16A-F6C1-8113-C8CC-AA7D625D2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93E7FF-86DC-45D6-A1C0-0D8973EBFDFD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90CAF-99E7-406C-EA33-2AC1082E1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727C8-7628-C5CA-56D8-6CAD2B4F0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C551F0-AD49-4BF5-A9B3-7D64FB409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79FF5D-13E5-8FA7-052C-92BE635D318D}"/>
              </a:ext>
            </a:extLst>
          </p:cNvPr>
          <p:cNvSpPr/>
          <p:nvPr/>
        </p:nvSpPr>
        <p:spPr>
          <a:xfrm>
            <a:off x="1965960" y="1362456"/>
            <a:ext cx="7690104" cy="3639312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CE3614-8539-DB72-8FD3-7C0C68755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98" y="1426528"/>
            <a:ext cx="8500450" cy="406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35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BDD5A520902E488F823001B4A7BFB0" ma:contentTypeVersion="8" ma:contentTypeDescription="Ein neues Dokument erstellen." ma:contentTypeScope="" ma:versionID="0ef3d94631d39360e2ec736ba21c9881">
  <xsd:schema xmlns:xsd="http://www.w3.org/2001/XMLSchema" xmlns:xs="http://www.w3.org/2001/XMLSchema" xmlns:p="http://schemas.microsoft.com/office/2006/metadata/properties" xmlns:ns2="9a8e476e-cce2-4e66-b09c-152a65af0e70" xmlns:ns3="62c73090-0618-4bb0-96f1-470d28c7d1a3" xmlns:ns4="8ddb8d19-433f-4faa-8a1a-9dc15e3f0b7d" targetNamespace="http://schemas.microsoft.com/office/2006/metadata/properties" ma:root="true" ma:fieldsID="7af46a31e7e5ea65832974ef91ebd100" ns2:_="" ns3:_="" ns4:_="">
    <xsd:import namespace="9a8e476e-cce2-4e66-b09c-152a65af0e70"/>
    <xsd:import namespace="62c73090-0618-4bb0-96f1-470d28c7d1a3"/>
    <xsd:import namespace="8ddb8d19-433f-4faa-8a1a-9dc15e3f0b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8e476e-cce2-4e66-b09c-152a65af0e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c73090-0618-4bb0-96f1-470d28c7d1a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d175d4c7-dc8b-40ac-89bb-2a5077c907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b8d19-433f-4faa-8a1a-9dc15e3f0b7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4442df06-a5d1-436c-a5d2-d416a8accb32}" ma:internalName="TaxCatchAll" ma:showField="CatchAllData" ma:web="8ddb8d19-433f-4faa-8a1a-9dc15e3f0b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b8d19-433f-4faa-8a1a-9dc15e3f0b7d" xsi:nil="true"/>
    <lcf76f155ced4ddcb4097134ff3c332f xmlns="62c73090-0618-4bb0-96f1-470d28c7d1a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D6238E-6E25-43C8-8CA3-F1FAD9E00F56}"/>
</file>

<file path=customXml/itemProps2.xml><?xml version="1.0" encoding="utf-8"?>
<ds:datastoreItem xmlns:ds="http://schemas.openxmlformats.org/officeDocument/2006/customXml" ds:itemID="{7E294123-EAA9-489D-9B26-BE5CD2DD962D}"/>
</file>

<file path=customXml/itemProps3.xml><?xml version="1.0" encoding="utf-8"?>
<ds:datastoreItem xmlns:ds="http://schemas.openxmlformats.org/officeDocument/2006/customXml" ds:itemID="{872BB322-37AF-4218-BE40-C3D65ED70CA2}"/>
</file>

<file path=docMetadata/LabelInfo.xml><?xml version="1.0" encoding="utf-8"?>
<clbl:labelList xmlns:clbl="http://schemas.microsoft.com/office/2020/mipLabelMetadata">
  <clbl:label id="{affe7464-4ad0-4f65-bb24-7909061670de}" enabled="1" method="Standard" siteId="{7a0df6a5-35c9-4bdc-ae48-9c981a4d555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Opeli, Olga Stella</dc:creator>
  <cp:lastModifiedBy>Opeli, Olga Stella</cp:lastModifiedBy>
  <cp:revision>1</cp:revision>
  <dcterms:created xsi:type="dcterms:W3CDTF">2025-03-24T10:13:56Z</dcterms:created>
  <dcterms:modified xsi:type="dcterms:W3CDTF">2025-03-24T10:24:44Z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0x01010082BDD5A520902E488F823001B4A7BFB0</vt:lpwstr>
  </property>
</Properties>
</file>