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2806-F4CC-4279-B80A-9AC189814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5CE67-9F23-47BD-BA71-3194044A0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22680-1CF7-4FBC-B06D-FB85E0BD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9370-7A48-425A-917E-35C479A1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3C38F-7890-4837-BAB5-A8C6ABE9B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2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3C66D-FE6D-4D0C-8208-8B861F74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F7ED8-82F5-4512-A5A0-3C650A61D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7131D-9E19-42B0-8EA1-265AE15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23B4F-ED5F-4A60-86BA-B3DB3C56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B92C3-094D-4E1B-BECB-1F68C586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8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247A6-507C-496B-8965-52CB8E18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59594-86C8-4068-BC6B-F1F01F09F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2B59F-7CB2-4C87-B2F1-955FFF5AF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7537-DB88-4FAB-8B71-1DEF2CF3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C8202-67BC-4679-98D9-F6AC34187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B910-E88B-4AEE-85C3-53CBB15C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6F01E-5BAE-45E6-9BB0-F7D43F05B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F3009-159A-4BD2-8503-94705D5B5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353A8-8311-41E0-A51A-C580D595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577EA-B85B-4272-85A1-CC4C214C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1F1F4-36EE-4046-B38F-56A34C91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3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97D8-94C1-4ABC-92B1-6BD5BC15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327B1-B402-49EF-AF6F-D8127E836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CFE33-CB7A-4EAC-8982-C30CAC1D6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ABE53-500F-4392-8ACD-BCFD1F44E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D59A7-071E-4936-92AB-797E45561B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562B21-F57E-4985-9DE0-16BCEE04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549209-A17F-40F6-A2CE-6D585236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18786A-0256-4767-BFF3-3E0A0A8D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2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AEABC-73D6-41D1-8EDB-8046CB89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B7237-5E86-4189-842F-49A0F3C0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706D2-4211-4670-92FA-231700C9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2A3823-ED82-44A1-BCC1-0030FA77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2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44386-DA4B-473B-BCF2-11C51F79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3EDC5-9235-46AF-9325-5A332C87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4D58D-B57D-4546-A35E-DB35703C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7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6168-821D-45A3-9A2D-C3A3DBBA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50A2F-69CC-4E3E-AE15-1DA00AB3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D64DB-0E53-428E-87CC-97D705CCF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6D445-3222-476D-B337-3043D337C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C07AC-B47B-496F-B31F-D12E52BE6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E85C9-3EC4-4086-8CDA-F51333B0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2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24A8-9B48-441E-89E1-814F617F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933F93-F119-4C5E-84DD-24C351161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C1AE0-64EF-4A64-8CF4-02923D62D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A1C2D-E9F7-4ED5-9ABB-F7465D00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71F57-A629-49A6-BEF9-03F04209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4054B-E197-4F38-B038-8AE996CF5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4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99464-8242-4897-9BF6-A682D7B24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C5156-C3E3-466A-AE7A-D2A8C860F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64AC9-321F-46C0-A9A5-6851C2E4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AFEC4-1649-4B39-831C-DE006488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1CD7F-F610-43DC-8C81-04D4EBEE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6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CF6C21-C0E1-4288-9A84-4219128D0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F64F6-5326-43BC-AF8F-74F10D9EE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733BA-BB91-4037-A8F6-05275AB9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2F4F0-5FB6-49EF-A8B7-61F8F42E6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A8C5C-124F-474F-B11B-D2569030E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35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539C0F-37CE-4654-B362-C3E4BF141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C47A-3D08-48AC-91CD-162EEBA31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C1BCA-94CF-442B-9D59-09487CF40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6D33D-BD22-43A3-87EC-516B2E665E64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976D7-8A58-44A6-9D19-BCD0E8B9AA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02AE6-4821-4522-8A81-F668CC44B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4CBDE-4889-42F2-9DC0-3435C93F1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1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4929C6-FEC8-4282-899B-99E539A75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97" y="264902"/>
            <a:ext cx="11229805" cy="632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42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Nganga, Grace N</dc:creator>
  <cp:lastModifiedBy>Gismala, Alex</cp:lastModifiedBy>
  <cp:revision>1</cp:revision>
  <dcterms:created xsi:type="dcterms:W3CDTF">2026-07-03T06:28:49Z</dcterms:created>
  <dcterms:modified xsi:type="dcterms:W3CDTF">2026-10-07T10:04:53Z</dcterms:modified>
</cp:coreProperties>
</file>