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4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2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4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1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6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7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3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1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2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2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26B6-EB5F-464E-8116-A5F1B2E83C1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D640-278D-4974-9C46-07A8CBDE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6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23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Bidders’ Orientation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01769"/>
            <a:ext cx="9144000" cy="2356163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Outline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V</a:t>
            </a:r>
            <a:r>
              <a:rPr lang="en-US" sz="3200" dirty="0" smtClean="0"/>
              <a:t>alid registration documents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Bill of Quantity (BOQ) for each Lot (lot 1, 2 &amp; 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Implementation work plan (work schedule) </a:t>
            </a:r>
          </a:p>
          <a:p>
            <a:pPr algn="l"/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841" y="507123"/>
            <a:ext cx="3408172" cy="876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93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b="1" dirty="0" smtClean="0"/>
              <a:t>Valid registration documents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50004"/>
            <a:ext cx="4909457" cy="40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bidder must provide the following: </a:t>
            </a:r>
          </a:p>
          <a:p>
            <a:r>
              <a:rPr lang="en-US" sz="2400" dirty="0" smtClean="0"/>
              <a:t>Supplier or business’s name</a:t>
            </a:r>
          </a:p>
          <a:p>
            <a:r>
              <a:rPr lang="en-US" sz="2400" dirty="0" smtClean="0"/>
              <a:t>Registration number</a:t>
            </a:r>
          </a:p>
          <a:p>
            <a:r>
              <a:rPr lang="en-US" sz="2400" dirty="0" smtClean="0"/>
              <a:t>Address/business location </a:t>
            </a:r>
          </a:p>
          <a:p>
            <a:r>
              <a:rPr lang="en-US" sz="2400" dirty="0" smtClean="0"/>
              <a:t>Contact person &amp; phone number </a:t>
            </a:r>
          </a:p>
          <a:p>
            <a:r>
              <a:rPr lang="en-US" sz="2400" dirty="0" smtClean="0"/>
              <a:t>Note that bidder must submit the copies of company registration documents.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483532"/>
              </p:ext>
            </p:extLst>
          </p:nvPr>
        </p:nvGraphicFramePr>
        <p:xfrm>
          <a:off x="5747657" y="1386430"/>
          <a:ext cx="5606143" cy="4389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3" imgW="7048440" imgH="5076720" progId="Paint.Picture.1">
                  <p:embed/>
                </p:oleObj>
              </mc:Choice>
              <mc:Fallback>
                <p:oleObj name="Bitmap Image" r:id="rId3" imgW="7048440" imgH="5076720" progId="Paint.Picture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47657" y="1386430"/>
                        <a:ext cx="5606143" cy="4389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40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Bill of Quantities (BOQ) for each Lot (lot 1, 2 &amp;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4556760" cy="48968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believe the bidder has engineer(s)/contacts on ground who can visit the sites &amp; develop BOQ. </a:t>
            </a:r>
          </a:p>
          <a:p>
            <a:r>
              <a:rPr lang="en-US" sz="2400" dirty="0" smtClean="0"/>
              <a:t>While developing BOQ at the site by checking areas of renovation, bidders can also guide themselves with TOR provided. </a:t>
            </a:r>
          </a:p>
          <a:p>
            <a:r>
              <a:rPr lang="en-US" sz="2400" dirty="0" smtClean="0"/>
              <a:t>The BOQ should include S/No., description, unit, quantity, rate &amp; total amount in USD</a:t>
            </a:r>
          </a:p>
          <a:p>
            <a:r>
              <a:rPr lang="en-US" sz="2400" dirty="0" smtClean="0"/>
              <a:t>Each lot must have its own BOQ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435682"/>
              </p:ext>
            </p:extLst>
          </p:nvPr>
        </p:nvGraphicFramePr>
        <p:xfrm>
          <a:off x="5547360" y="1188720"/>
          <a:ext cx="6400800" cy="4545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Bitmap Image" r:id="rId3" imgW="6400800" imgH="3857760" progId="Paint.Picture.1">
                  <p:embed/>
                </p:oleObj>
              </mc:Choice>
              <mc:Fallback>
                <p:oleObj name="Bitmap Image" r:id="rId3" imgW="6400800" imgH="3857760" progId="Paint.Picture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7360" y="1188720"/>
                        <a:ext cx="6400800" cy="4545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57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5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Implementation work plan (work schedule)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703" y="1515291"/>
            <a:ext cx="3776003" cy="3579224"/>
          </a:xfrm>
        </p:spPr>
        <p:txBody>
          <a:bodyPr/>
          <a:lstStyle/>
          <a:p>
            <a:r>
              <a:rPr lang="en-US" dirty="0" smtClean="0"/>
              <a:t>Bidder should indicate clearly when to start and finish the work </a:t>
            </a:r>
          </a:p>
          <a:p>
            <a:r>
              <a:rPr lang="en-US" dirty="0" smtClean="0"/>
              <a:t>You can use your own format as long it contains: activity description, start and end date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596186"/>
              </p:ext>
            </p:extLst>
          </p:nvPr>
        </p:nvGraphicFramePr>
        <p:xfrm>
          <a:off x="4902150" y="1515290"/>
          <a:ext cx="6858001" cy="310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Bitmap Image" r:id="rId3" imgW="7286760" imgH="2133720" progId="Paint.Picture.1">
                  <p:embed/>
                </p:oleObj>
              </mc:Choice>
              <mc:Fallback>
                <p:oleObj name="Bitmap Image" r:id="rId3" imgW="7286760" imgH="2133720" progId="Paint.Picture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02150" y="1515290"/>
                        <a:ext cx="6858001" cy="3108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85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orientation to the prospective bidders can be done physically at the different FH offices before bids submission and visit to the construction side at the 3 schools or through online by clicking the bellow link: http//meet.google.com/</a:t>
            </a:r>
            <a:r>
              <a:rPr lang="en-US" dirty="0" err="1" smtClean="0"/>
              <a:t>roa-pjqo-rcf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3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226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Bitmap Image</vt:lpstr>
      <vt:lpstr>Bidders’ Orientation </vt:lpstr>
      <vt:lpstr>Valid registration documents </vt:lpstr>
      <vt:lpstr>Bill of Quantities (BOQ) for each Lot (lot 1, 2 &amp; 3)</vt:lpstr>
      <vt:lpstr>Implementation work plan (work schedule) </vt:lpstr>
      <vt:lpstr>Cont’d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Bidders’ Orientation</dc:title>
  <dc:creator>Duom Peter</dc:creator>
  <cp:lastModifiedBy>FHssuser</cp:lastModifiedBy>
  <cp:revision>10</cp:revision>
  <dcterms:created xsi:type="dcterms:W3CDTF">2022-05-23T14:40:50Z</dcterms:created>
  <dcterms:modified xsi:type="dcterms:W3CDTF">2022-05-30T14:52:33Z</dcterms:modified>
</cp:coreProperties>
</file>