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6C"/>
    <a:srgbClr val="BA0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65"/>
    <p:restoredTop sz="96327"/>
  </p:normalViewPr>
  <p:slideViewPr>
    <p:cSldViewPr snapToGrid="0">
      <p:cViewPr varScale="1">
        <p:scale>
          <a:sx n="194" d="100"/>
          <a:sy n="194" d="100"/>
        </p:scale>
        <p:origin x="28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FAC8A-F7D7-BB45-BD4E-A77A83A5E96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0CD15-29A2-F64E-851B-5EE52CD3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Started with smaller size 4 x 4 with 1 logo on bottom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0CD15-29A2-F64E-851B-5EE52CD3D6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98593"/>
            <a:ext cx="3108960" cy="127338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21087"/>
            <a:ext cx="2743200" cy="883073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3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94733"/>
            <a:ext cx="788670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94733"/>
            <a:ext cx="2320290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2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9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911861"/>
            <a:ext cx="3154680" cy="15214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447714"/>
            <a:ext cx="3154680" cy="80010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8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9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94734"/>
            <a:ext cx="315468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896620"/>
            <a:ext cx="154733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336040"/>
            <a:ext cx="154733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896620"/>
            <a:ext cx="155495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336040"/>
            <a:ext cx="155495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7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7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526627"/>
            <a:ext cx="1851660" cy="25992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526627"/>
            <a:ext cx="1851660" cy="25992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84B1-A0F7-7840-A5DF-2BE319FB497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B983-AB49-154E-AFA2-95249201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7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F8D121-99AA-D0CC-1173-BED5B5925F28}"/>
              </a:ext>
            </a:extLst>
          </p:cNvPr>
          <p:cNvCxnSpPr>
            <a:cxnSpLocks/>
          </p:cNvCxnSpPr>
          <p:nvPr/>
        </p:nvCxnSpPr>
        <p:spPr>
          <a:xfrm>
            <a:off x="339478" y="2737724"/>
            <a:ext cx="2858184" cy="0"/>
          </a:xfrm>
          <a:prstGeom prst="line">
            <a:avLst/>
          </a:prstGeom>
          <a:ln>
            <a:solidFill>
              <a:srgbClr val="BA0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blue and black logo&#10;&#10;Description automatically generated with low confidence">
            <a:extLst>
              <a:ext uri="{FF2B5EF4-FFF2-40B4-BE49-F238E27FC236}">
                <a16:creationId xmlns:a16="http://schemas.microsoft.com/office/drawing/2014/main" id="{5323F055-2CF8-E2C4-408F-9AA7C5FFD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976" y="2972408"/>
            <a:ext cx="804890" cy="3949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FC94C6A-9E13-20B7-2029-E9DD4153EA8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769173" y="2034295"/>
            <a:ext cx="1460085" cy="56651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96FB3DF-E58F-F59D-8E06-5D91241093B7}"/>
              </a:ext>
            </a:extLst>
          </p:cNvPr>
          <p:cNvSpPr txBox="1"/>
          <p:nvPr/>
        </p:nvSpPr>
        <p:spPr>
          <a:xfrm>
            <a:off x="323052" y="335919"/>
            <a:ext cx="2874610" cy="2401805"/>
          </a:xfrm>
          <a:prstGeom prst="rect">
            <a:avLst/>
          </a:prstGeom>
          <a:noFill/>
        </p:spPr>
        <p:txBody>
          <a:bodyPr wrap="square" tIns="0" bIns="0" anchor="ctr" anchorCtr="0">
            <a:noAutofit/>
          </a:bodyPr>
          <a:lstStyle/>
          <a:p>
            <a:r>
              <a:rPr lang="en-US" sz="3200" u="none" strike="noStrike" dirty="0">
                <a:solidFill>
                  <a:srgbClr val="002F6C"/>
                </a:solidFill>
                <a:effectLst/>
                <a:latin typeface="Gill Sans MT" panose="020B0502020104020203" pitchFamily="34" charset="77"/>
              </a:rPr>
              <a:t>USAID Youth Empowerment Activity</a:t>
            </a:r>
            <a:endParaRPr lang="en-US" sz="3200" dirty="0">
              <a:solidFill>
                <a:srgbClr val="002F6C"/>
              </a:solidFill>
              <a:latin typeface="Gill Sans MT" panose="020B0502020104020203" pitchFamily="34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D44297-1873-5104-05A6-FE5F220D85F9}"/>
              </a:ext>
            </a:extLst>
          </p:cNvPr>
          <p:cNvSpPr/>
          <p:nvPr/>
        </p:nvSpPr>
        <p:spPr>
          <a:xfrm>
            <a:off x="323052" y="290200"/>
            <a:ext cx="2858184" cy="45719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AAE8A8-7428-2A68-475A-203AD1575E9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37304" y="2994807"/>
            <a:ext cx="1224642" cy="475160"/>
          </a:xfrm>
          <a:prstGeom prst="rect">
            <a:avLst/>
          </a:prstGeom>
        </p:spPr>
      </p:pic>
      <p:pic>
        <p:nvPicPr>
          <p:cNvPr id="3" name="Picture 2" descr="A blue and black logo&#10;&#10;Description automatically generated with low confidence">
            <a:extLst>
              <a:ext uri="{FF2B5EF4-FFF2-40B4-BE49-F238E27FC236}">
                <a16:creationId xmlns:a16="http://schemas.microsoft.com/office/drawing/2014/main" id="{6A97462E-3EB2-ACEA-6B5B-401F720E5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343" y="3052530"/>
            <a:ext cx="675099" cy="33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5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370</TotalTime>
  <Words>17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Roscoe, Jennifer</dc:creator>
  <cp:lastModifiedBy>Conombo, Boukari</cp:lastModifiedBy>
  <cp:revision>14</cp:revision>
  <dcterms:created xsi:type="dcterms:W3CDTF">2023-06-06T16:13:59Z</dcterms:created>
  <dcterms:modified xsi:type="dcterms:W3CDTF">2023-07-18T10:04:04Z</dcterms:modified>
</cp:coreProperties>
</file>